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262" r:id="rId10"/>
    <p:sldId id="263" r:id="rId11"/>
    <p:sldId id="266" r:id="rId12"/>
    <p:sldId id="267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Lora" pitchFamily="2" charset="0"/>
      <p:regular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Unbounde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46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5768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Registration Form: HTML, CSS, and JavaScript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465939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explores the development of a responsive and user-friendly event registration form using HTML, CSS, and JavaScript. The form streamlines the sign-up process, providing a seamless experience for event organizers and attendees.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64606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- Bhoomika Arya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Career growth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135082" y="2166104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Skill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expertise in front-end and back-end web development techniques.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105912" y="414563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3030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Portfolio Enhancement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the event registration form project to your portfolio to showcase your capabilities.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02578" y="6125170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Career Opportunities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Demonstrate your versatility and problem-solving skills to potential employers.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8A830-FF83-5FF6-6C46-F109B33E62A0}"/>
              </a:ext>
            </a:extLst>
          </p:cNvPr>
          <p:cNvSpPr txBox="1"/>
          <p:nvPr/>
        </p:nvSpPr>
        <p:spPr>
          <a:xfrm>
            <a:off x="501805" y="1462439"/>
            <a:ext cx="13872117" cy="1447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development of a robust and user friendly event registration form is essential for a successful event. This project ensures a well-structured, visually appealing, and functional form, providing a positive user experience for event registrants.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04DD8-9A5F-9F78-1912-A22ED991F196}"/>
              </a:ext>
            </a:extLst>
          </p:cNvPr>
          <p:cNvSpPr txBox="1"/>
          <p:nvPr/>
        </p:nvSpPr>
        <p:spPr>
          <a:xfrm>
            <a:off x="5419492" y="423747"/>
            <a:ext cx="2917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A043B-FE36-D549-36F6-5CCCFB6BC42E}"/>
              </a:ext>
            </a:extLst>
          </p:cNvPr>
          <p:cNvSpPr txBox="1"/>
          <p:nvPr/>
        </p:nvSpPr>
        <p:spPr>
          <a:xfrm>
            <a:off x="501805" y="3970274"/>
            <a:ext cx="40334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Design</a:t>
            </a:r>
            <a:endParaRPr lang="en-US" sz="3200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32060-89F5-DB4C-96D3-3E63EC3CDDE3}"/>
              </a:ext>
            </a:extLst>
          </p:cNvPr>
          <p:cNvSpPr txBox="1"/>
          <p:nvPr/>
        </p:nvSpPr>
        <p:spPr>
          <a:xfrm>
            <a:off x="501805" y="4720089"/>
            <a:ext cx="424346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The form is designed with the</a:t>
            </a:r>
          </a:p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 user in mind, offering</a:t>
            </a:r>
          </a:p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 intuitive navigation and clear </a:t>
            </a:r>
          </a:p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instructions.</a:t>
            </a:r>
            <a:endParaRPr lang="en-US" sz="2400" dirty="0"/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93F2C-FA65-1CB1-1EE3-A0E0405989D4}"/>
              </a:ext>
            </a:extLst>
          </p:cNvPr>
          <p:cNvSpPr txBox="1"/>
          <p:nvPr/>
        </p:nvSpPr>
        <p:spPr>
          <a:xfrm>
            <a:off x="9110546" y="3970274"/>
            <a:ext cx="36695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Layout</a:t>
            </a:r>
            <a:endParaRPr lang="en-US" sz="3200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714-40DD-F40B-44C7-8B6CBCC60D1C}"/>
              </a:ext>
            </a:extLst>
          </p:cNvPr>
          <p:cNvSpPr txBox="1"/>
          <p:nvPr/>
        </p:nvSpPr>
        <p:spPr>
          <a:xfrm>
            <a:off x="8608743" y="4720089"/>
            <a:ext cx="49744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The form adapts to different screen</a:t>
            </a:r>
          </a:p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 sizes, ensuring optimal viewing</a:t>
            </a:r>
          </a:p>
          <a:p>
            <a:r>
              <a:rPr lang="en-US" sz="2400" dirty="0">
                <a:latin typeface="Cabin" pitchFamily="34" charset="0"/>
                <a:ea typeface="Cabin" pitchFamily="34" charset="-122"/>
                <a:cs typeface="Cabin" pitchFamily="34" charset="-120"/>
              </a:rPr>
              <a:t> on all devices.</a:t>
            </a:r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337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1E39A-9742-64F8-78A9-74BA3E608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54" y="1780849"/>
            <a:ext cx="5677692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 and Goals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298227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Streamlined Sign-up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77565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clean, intuitive event registration form that simplifies the sign-up process.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8202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356533" y="2982277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the form is mobile-friendly and adapts to various screen sizes.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5518428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913715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real-time form validation to enhance user experience and data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 Fields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set of fields for attendee information, including name, email, and event selection.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Instant validation of form inputs, providing clear feedback to users for a seamless experience.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Selections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Ability to choose from multiple event options, with clear display of available slots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Details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786420"/>
            <a:ext cx="30480" cy="3719751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3095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30556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621482" y="3155871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3025735"/>
            <a:ext cx="31614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Front-end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5212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HTML, CSS, and JavaScript to create an engaging and responsive user interface.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528911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6592312" y="5135404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5005268"/>
            <a:ext cx="31955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 and Testing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5008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 the application on a secure hosting platform and thoroughly test for optimal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7810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Hardware and Software requirements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745111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984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Hardware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47996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Modern computer with a stable internet connection and sufficient processing power.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745111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9844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47996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 editor (e.g., Visual Studio Code), web browser, and a server environment (e.g., Node.js, Apache).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E7A26-3BE5-0800-B036-C25A880B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91" y="267629"/>
            <a:ext cx="6112632" cy="769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5B188-072A-3BB4-C64D-1E4BE13D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648" y="1744544"/>
            <a:ext cx="5439534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23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6EC3D2-83D5-2172-8493-4927BE28A78C}"/>
              </a:ext>
            </a:extLst>
          </p:cNvPr>
          <p:cNvSpPr txBox="1"/>
          <p:nvPr/>
        </p:nvSpPr>
        <p:spPr>
          <a:xfrm>
            <a:off x="3657600" y="2316309"/>
            <a:ext cx="73152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 User Inputs ] </a:t>
            </a:r>
          </a:p>
          <a:p>
            <a:r>
              <a:rPr lang="en-IN" dirty="0"/>
              <a:t>    | 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 Form Submission 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 Validation Process ]</a:t>
            </a:r>
          </a:p>
          <a:p>
            <a:r>
              <a:rPr lang="en-IN" dirty="0"/>
              <a:t>    |          |</a:t>
            </a:r>
          </a:p>
          <a:p>
            <a:r>
              <a:rPr lang="en-IN" dirty="0"/>
              <a:t>    |          |</a:t>
            </a:r>
          </a:p>
          <a:p>
            <a:r>
              <a:rPr lang="en-IN" dirty="0"/>
              <a:t>    v          |</a:t>
            </a:r>
          </a:p>
          <a:p>
            <a:r>
              <a:rPr lang="en-IN" dirty="0"/>
              <a:t>[ Valid ]     | </a:t>
            </a:r>
          </a:p>
          <a:p>
            <a:r>
              <a:rPr lang="en-IN" dirty="0"/>
              <a:t>    |          | </a:t>
            </a:r>
          </a:p>
          <a:p>
            <a:r>
              <a:rPr lang="en-IN" dirty="0"/>
              <a:t>    v          |</a:t>
            </a:r>
          </a:p>
          <a:p>
            <a:r>
              <a:rPr lang="en-IN" dirty="0"/>
              <a:t>[ Store Data (optional) ]</a:t>
            </a:r>
          </a:p>
          <a:p>
            <a:r>
              <a:rPr lang="en-IN" dirty="0"/>
              <a:t>    |</a:t>
            </a:r>
          </a:p>
          <a:p>
            <a:r>
              <a:rPr lang="en-IN" dirty="0"/>
              <a:t>    v</a:t>
            </a:r>
          </a:p>
          <a:p>
            <a:r>
              <a:rPr lang="en-IN" dirty="0"/>
              <a:t>[ Redirect to Thank You Page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86434-0C27-53BB-3051-7B22DE5BFFB0}"/>
              </a:ext>
            </a:extLst>
          </p:cNvPr>
          <p:cNvSpPr txBox="1"/>
          <p:nvPr/>
        </p:nvSpPr>
        <p:spPr>
          <a:xfrm>
            <a:off x="4493942" y="423746"/>
            <a:ext cx="4906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/>
              <a:t>Data Flow Diagram</a:t>
            </a:r>
          </a:p>
        </p:txBody>
      </p:sp>
    </p:spTree>
    <p:extLst>
      <p:ext uri="{BB962C8B-B14F-4D97-AF65-F5344CB8AC3E}">
        <p14:creationId xmlns:p14="http://schemas.microsoft.com/office/powerpoint/2010/main" val="199783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382" y="604599"/>
            <a:ext cx="5173028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Skills Acquired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82" y="1580912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382" y="2350294"/>
            <a:ext cx="25865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HTML Mastery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9382" y="2805351"/>
            <a:ext cx="760523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Proficiency in structuring the event registration form using HTML.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2" y="3816668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382" y="4586049"/>
            <a:ext cx="25865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CSS Styling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9382" y="5041106"/>
            <a:ext cx="760523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Ability to design and implement responsive, visually appealing form styles.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382" y="6052423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382" y="6821805"/>
            <a:ext cx="258651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 Expertise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9382" y="7276862"/>
            <a:ext cx="760523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Adept at adding dynamic functionality, form validation, and event handling.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588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18874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658189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Cross-Browser Compatibility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505676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form works seamlessly across different web browsers and devices.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18874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658189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Considerations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05676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robust security measures to protect user data and payment information.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3338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372695"/>
            <a:ext cx="34860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86823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Optimizing the form's load times and responsiveness for a smooth user experience.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526</Words>
  <Application>Microsoft Office PowerPoint</Application>
  <PresentationFormat>Custom</PresentationFormat>
  <Paragraphs>93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Unbounded</vt:lpstr>
      <vt:lpstr>Cabin</vt:lpstr>
      <vt:lpstr>Arial</vt:lpstr>
      <vt:lpstr>Source Sans Pro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bhoomika arya</cp:lastModifiedBy>
  <cp:revision>2</cp:revision>
  <dcterms:created xsi:type="dcterms:W3CDTF">2024-10-22T14:41:06Z</dcterms:created>
  <dcterms:modified xsi:type="dcterms:W3CDTF">2024-10-22T17:01:54Z</dcterms:modified>
</cp:coreProperties>
</file>